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67" r:id="rId4"/>
    <p:sldId id="258" r:id="rId5"/>
    <p:sldId id="266" r:id="rId6"/>
    <p:sldId id="268" r:id="rId7"/>
    <p:sldId id="259" r:id="rId8"/>
    <p:sldId id="269" r:id="rId9"/>
    <p:sldId id="260" r:id="rId10"/>
    <p:sldId id="261" r:id="rId11"/>
    <p:sldId id="270" r:id="rId12"/>
    <p:sldId id="265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1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 do subtítulo do modelo global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3E61B-3AB3-490F-90D4-269C8A444AE7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media" Target="../media/media15.m4a"/><Relationship Id="rId7" Type="http://schemas.openxmlformats.org/officeDocument/2006/relationships/image" Target="../media/image2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5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7.m4a"/><Relationship Id="rId7" Type="http://schemas.openxmlformats.org/officeDocument/2006/relationships/image" Target="../media/image21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7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9.m4a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9.m4a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p4"/><Relationship Id="rId7" Type="http://schemas.openxmlformats.org/officeDocument/2006/relationships/image" Target="../media/image4.jpg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OV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6.MOV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13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4a"/><Relationship Id="rId7" Type="http://schemas.openxmlformats.org/officeDocument/2006/relationships/image" Target="../media/image15.jpe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1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10" Type="http://schemas.openxmlformats.org/officeDocument/2006/relationships/image" Target="../media/image17.jpg"/><Relationship Id="rId4" Type="http://schemas.openxmlformats.org/officeDocument/2006/relationships/audio" Target="../media/media12.m4a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36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Freeform: Shape 138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8155" y="0"/>
            <a:ext cx="1854498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C:\Users\Graça\Desktop\2.º ANO  2019-2020\Aulas não presenciais\Mãe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prstClr val="white"/>
            </a:duotone>
          </a:blip>
          <a:stretch>
            <a:fillRect/>
          </a:stretch>
        </p:blipFill>
        <p:spPr bwMode="auto">
          <a:xfrm>
            <a:off x="2868215" y="1114425"/>
            <a:ext cx="4629150" cy="4629150"/>
          </a:xfrm>
          <a:prstGeom prst="rect">
            <a:avLst/>
          </a:prstGeom>
          <a:noFill/>
        </p:spPr>
      </p:pic>
      <p:sp>
        <p:nvSpPr>
          <p:cNvPr id="1032" name="Freeform: Shape 140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7278" y="1992863"/>
            <a:ext cx="111672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AC46450-0BAA-4FCB-B4AA-EDB665F87670}"/>
              </a:ext>
            </a:extLst>
          </p:cNvPr>
          <p:cNvSpPr/>
          <p:nvPr/>
        </p:nvSpPr>
        <p:spPr>
          <a:xfrm>
            <a:off x="7024686" y="6370674"/>
            <a:ext cx="211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i="1" dirty="0">
                <a:latin typeface="Andalus" panose="02020603050405020304" pitchFamily="18" charset="-78"/>
                <a:cs typeface="Andalus" panose="02020603050405020304" pitchFamily="18" charset="-78"/>
              </a:rPr>
              <a:t>3 de maio de 2020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Posição de Conteúdo 8" descr="Matilde Leonor.jpg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/>
          <a:stretch>
            <a:fillRect/>
          </a:stretch>
        </p:blipFill>
        <p:spPr>
          <a:xfrm>
            <a:off x="609600" y="674622"/>
            <a:ext cx="3293562" cy="4525200"/>
          </a:xfrm>
          <a:prstGeom prst="rect">
            <a:avLst/>
          </a:prstGeom>
        </p:spPr>
      </p:pic>
      <p:sp>
        <p:nvSpPr>
          <p:cNvPr id="15" name="Marcador de Posição do Texto 6"/>
          <p:cNvSpPr txBox="1">
            <a:spLocks/>
          </p:cNvSpPr>
          <p:nvPr/>
        </p:nvSpPr>
        <p:spPr>
          <a:xfrm>
            <a:off x="533400" y="5410200"/>
            <a:ext cx="4041775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Matilde Leonor</a:t>
            </a:r>
          </a:p>
        </p:txBody>
      </p:sp>
      <p:sp>
        <p:nvSpPr>
          <p:cNvPr id="16" name="Marcador de Posição do Texto 6"/>
          <p:cNvSpPr txBox="1">
            <a:spLocks/>
          </p:cNvSpPr>
          <p:nvPr/>
        </p:nvSpPr>
        <p:spPr>
          <a:xfrm>
            <a:off x="4678155" y="5078700"/>
            <a:ext cx="4041775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sz="2000" dirty="0"/>
              <a:t>Rafael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ítulo 4"/>
          <p:cNvSpPr txBox="1">
            <a:spLocks/>
          </p:cNvSpPr>
          <p:nvPr/>
        </p:nvSpPr>
        <p:spPr>
          <a:xfrm rot="21082323">
            <a:off x="3592961" y="5114732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latin typeface="+mj-lt"/>
                <a:ea typeface="+mj-ea"/>
                <a:cs typeface="+mj-cs"/>
              </a:rPr>
              <a:t>&amp;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    </a:t>
            </a:r>
          </a:p>
        </p:txBody>
      </p:sp>
      <p:pic>
        <p:nvPicPr>
          <p:cNvPr id="2" name="Matilde Leonor">
            <a:hlinkClick r:id="" action="ppaction://media"/>
            <a:extLst>
              <a:ext uri="{FF2B5EF4-FFF2-40B4-BE49-F238E27FC236}">
                <a16:creationId xmlns:a16="http://schemas.microsoft.com/office/drawing/2014/main" id="{201962EF-2413-4DD9-8C7B-4682B77AFD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28235" y="4803231"/>
            <a:ext cx="334520" cy="334520"/>
          </a:xfrm>
          <a:prstGeom prst="rect">
            <a:avLst/>
          </a:prstGeom>
        </p:spPr>
      </p:pic>
      <p:pic>
        <p:nvPicPr>
          <p:cNvPr id="11" name="Marcador de Posição de Conteúdo 5" descr="Uma imagem com alimentação&#10;&#10;Descrição gerada automaticamente">
            <a:extLst>
              <a:ext uri="{FF2B5EF4-FFF2-40B4-BE49-F238E27FC236}">
                <a16:creationId xmlns:a16="http://schemas.microsoft.com/office/drawing/2014/main" id="{F4816E44-42F2-44F0-8DC7-5B91D948B5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03" y="1513912"/>
            <a:ext cx="4325568" cy="3240000"/>
          </a:xfrm>
        </p:spPr>
      </p:pic>
      <p:pic>
        <p:nvPicPr>
          <p:cNvPr id="5" name="Rafael">
            <a:hlinkClick r:id="" action="ppaction://media"/>
            <a:extLst>
              <a:ext uri="{FF2B5EF4-FFF2-40B4-BE49-F238E27FC236}">
                <a16:creationId xmlns:a16="http://schemas.microsoft.com/office/drawing/2014/main" id="{BCEAEE2E-5E2C-412A-9A77-409DE230F1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6115" y="4419600"/>
            <a:ext cx="319556" cy="319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ção de Conteúdo 5" descr="Uma imagem com propriedade, amarelo, alimentação&#10;&#10;Descrição gerada automaticamente">
            <a:extLst>
              <a:ext uri="{FF2B5EF4-FFF2-40B4-BE49-F238E27FC236}">
                <a16:creationId xmlns:a16="http://schemas.microsoft.com/office/drawing/2014/main" id="{02724E79-8DAB-4C83-B89D-58E6C19AAA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9" y="762000"/>
            <a:ext cx="3396241" cy="4525963"/>
          </a:xfrm>
        </p:spPr>
      </p:pic>
      <p:pic>
        <p:nvPicPr>
          <p:cNvPr id="8" name="Marcador de Posição de Conteúdo 7">
            <a:extLst>
              <a:ext uri="{FF2B5EF4-FFF2-40B4-BE49-F238E27FC236}">
                <a16:creationId xmlns:a16="http://schemas.microsoft.com/office/drawing/2014/main" id="{46F770EA-4D2A-4414-A18A-7777686F99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15" y="762000"/>
            <a:ext cx="3262203" cy="4525963"/>
          </a:xfrm>
        </p:spPr>
      </p:pic>
      <p:pic>
        <p:nvPicPr>
          <p:cNvPr id="9" name="AUDIO_RUI">
            <a:hlinkClick r:id="" action="ppaction://media"/>
            <a:extLst>
              <a:ext uri="{FF2B5EF4-FFF2-40B4-BE49-F238E27FC236}">
                <a16:creationId xmlns:a16="http://schemas.microsoft.com/office/drawing/2014/main" id="{161F56BF-082A-47D7-AE0E-3D7ACA9C3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8150" y="4952562"/>
            <a:ext cx="330360" cy="335746"/>
          </a:xfrm>
          <a:prstGeom prst="rect">
            <a:avLst/>
          </a:prstGeom>
        </p:spPr>
      </p:pic>
      <p:pic>
        <p:nvPicPr>
          <p:cNvPr id="10" name="Shantal">
            <a:hlinkClick r:id="" action="ppaction://media"/>
            <a:extLst>
              <a:ext uri="{FF2B5EF4-FFF2-40B4-BE49-F238E27FC236}">
                <a16:creationId xmlns:a16="http://schemas.microsoft.com/office/drawing/2014/main" id="{F73078F7-CA79-4AA6-ABBB-B9F57157EE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23481" y="4919873"/>
            <a:ext cx="363119" cy="363119"/>
          </a:xfrm>
          <a:prstGeom prst="rect">
            <a:avLst/>
          </a:prstGeom>
        </p:spPr>
      </p:pic>
      <p:sp>
        <p:nvSpPr>
          <p:cNvPr id="11" name="Marcador de Posição do Texto 5">
            <a:extLst>
              <a:ext uri="{FF2B5EF4-FFF2-40B4-BE49-F238E27FC236}">
                <a16:creationId xmlns:a16="http://schemas.microsoft.com/office/drawing/2014/main" id="{2AAD2FD5-9D8B-4C79-8BBB-DD4214DD45CA}"/>
              </a:ext>
            </a:extLst>
          </p:cNvPr>
          <p:cNvSpPr txBox="1">
            <a:spLocks/>
          </p:cNvSpPr>
          <p:nvPr/>
        </p:nvSpPr>
        <p:spPr>
          <a:xfrm>
            <a:off x="871903" y="5487091"/>
            <a:ext cx="3184779" cy="487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000" dirty="0"/>
              <a:t>Rui</a:t>
            </a:r>
          </a:p>
        </p:txBody>
      </p:sp>
      <p:sp>
        <p:nvSpPr>
          <p:cNvPr id="12" name="Marcador de Posição do Texto 5">
            <a:extLst>
              <a:ext uri="{FF2B5EF4-FFF2-40B4-BE49-F238E27FC236}">
                <a16:creationId xmlns:a16="http://schemas.microsoft.com/office/drawing/2014/main" id="{ED0B1786-26ED-4799-A021-9F1C92A9DB92}"/>
              </a:ext>
            </a:extLst>
          </p:cNvPr>
          <p:cNvSpPr txBox="1">
            <a:spLocks/>
          </p:cNvSpPr>
          <p:nvPr/>
        </p:nvSpPr>
        <p:spPr>
          <a:xfrm>
            <a:off x="4677222" y="5487091"/>
            <a:ext cx="4040188" cy="487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000" dirty="0" err="1"/>
              <a:t>Shantal</a:t>
            </a:r>
            <a:endParaRPr lang="pt-PT" sz="2000" dirty="0"/>
          </a:p>
        </p:txBody>
      </p:sp>
      <p:sp>
        <p:nvSpPr>
          <p:cNvPr id="13" name="Título 4">
            <a:extLst>
              <a:ext uri="{FF2B5EF4-FFF2-40B4-BE49-F238E27FC236}">
                <a16:creationId xmlns:a16="http://schemas.microsoft.com/office/drawing/2014/main" id="{81F5928B-95E0-41A6-B58E-F790A08CD768}"/>
              </a:ext>
            </a:extLst>
          </p:cNvPr>
          <p:cNvSpPr txBox="1">
            <a:spLocks/>
          </p:cNvSpPr>
          <p:nvPr/>
        </p:nvSpPr>
        <p:spPr>
          <a:xfrm>
            <a:off x="3543300" y="5387872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latin typeface="+mj-lt"/>
                <a:ea typeface="+mj-ea"/>
                <a:cs typeface="+mj-cs"/>
              </a:rPr>
              <a:t>&amp;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713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8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ção de Conteúdo 5" descr="Uma imagem com alimentação&#10;&#10;Descrição gerada automaticamente">
            <a:extLst>
              <a:ext uri="{FF2B5EF4-FFF2-40B4-BE49-F238E27FC236}">
                <a16:creationId xmlns:a16="http://schemas.microsoft.com/office/drawing/2014/main" id="{9709DD26-F7DF-45AA-9B57-56BB54DAFF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3394472" cy="4525963"/>
          </a:xfrm>
        </p:spPr>
      </p:pic>
      <p:pic>
        <p:nvPicPr>
          <p:cNvPr id="8" name="Giulia">
            <a:hlinkClick r:id="" action="ppaction://media"/>
            <a:extLst>
              <a:ext uri="{FF2B5EF4-FFF2-40B4-BE49-F238E27FC236}">
                <a16:creationId xmlns:a16="http://schemas.microsoft.com/office/drawing/2014/main" id="{63EF1C40-F2F3-4DCE-80DE-3ACED409555B}"/>
              </a:ext>
            </a:extLst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2708" y="4976550"/>
            <a:ext cx="351416" cy="351416"/>
          </a:xfrm>
        </p:spPr>
      </p:pic>
      <p:sp>
        <p:nvSpPr>
          <p:cNvPr id="7" name="Título 4">
            <a:extLst>
              <a:ext uri="{FF2B5EF4-FFF2-40B4-BE49-F238E27FC236}">
                <a16:creationId xmlns:a16="http://schemas.microsoft.com/office/drawing/2014/main" id="{1CDEC1F4-683A-4283-94A6-23EE0E5E8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336" y="5400605"/>
            <a:ext cx="2057400" cy="685800"/>
          </a:xfrm>
        </p:spPr>
        <p:txBody>
          <a:bodyPr>
            <a:normAutofit/>
          </a:bodyPr>
          <a:lstStyle/>
          <a:p>
            <a:r>
              <a:rPr lang="pt-PT" sz="2000" dirty="0"/>
              <a:t>Sofia Amorim                                            </a:t>
            </a:r>
          </a:p>
        </p:txBody>
      </p:sp>
      <p:pic>
        <p:nvPicPr>
          <p:cNvPr id="5" name="Marcador de Posição de Conteúdo 16">
            <a:extLst>
              <a:ext uri="{FF2B5EF4-FFF2-40B4-BE49-F238E27FC236}">
                <a16:creationId xmlns:a16="http://schemas.microsoft.com/office/drawing/2014/main" id="{1279CC33-571F-4AE4-8165-D676D1B52F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r="20001"/>
          <a:stretch/>
        </p:blipFill>
        <p:spPr>
          <a:xfrm>
            <a:off x="4473592" y="1481181"/>
            <a:ext cx="3964730" cy="3240000"/>
          </a:xfrm>
          <a:prstGeom prst="rect">
            <a:avLst/>
          </a:prstGeom>
        </p:spPr>
      </p:pic>
      <p:sp>
        <p:nvSpPr>
          <p:cNvPr id="9" name="Título 4">
            <a:extLst>
              <a:ext uri="{FF2B5EF4-FFF2-40B4-BE49-F238E27FC236}">
                <a16:creationId xmlns:a16="http://schemas.microsoft.com/office/drawing/2014/main" id="{4262E5DE-0464-4705-8108-35CB3D739E7A}"/>
              </a:ext>
            </a:extLst>
          </p:cNvPr>
          <p:cNvSpPr txBox="1">
            <a:spLocks/>
          </p:cNvSpPr>
          <p:nvPr/>
        </p:nvSpPr>
        <p:spPr>
          <a:xfrm>
            <a:off x="5427257" y="5021262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000" dirty="0"/>
              <a:t>Sofia Leite                                            </a:t>
            </a:r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59355508-1AE5-4901-ADFB-EE4FA7C3433A}"/>
              </a:ext>
            </a:extLst>
          </p:cNvPr>
          <p:cNvSpPr txBox="1">
            <a:spLocks/>
          </p:cNvSpPr>
          <p:nvPr/>
        </p:nvSpPr>
        <p:spPr>
          <a:xfrm rot="1400952">
            <a:off x="3463395" y="5269324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latin typeface="+mj-lt"/>
                <a:ea typeface="+mj-ea"/>
                <a:cs typeface="+mj-cs"/>
              </a:rPr>
              <a:t>&amp;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    </a:t>
            </a:r>
          </a:p>
        </p:txBody>
      </p:sp>
      <p:pic>
        <p:nvPicPr>
          <p:cNvPr id="2" name="Sofia Leite">
            <a:hlinkClick r:id="" action="ppaction://media"/>
            <a:extLst>
              <a:ext uri="{FF2B5EF4-FFF2-40B4-BE49-F238E27FC236}">
                <a16:creationId xmlns:a16="http://schemas.microsoft.com/office/drawing/2014/main" id="{BE21DB6F-CB43-45D3-8507-39BBF5319F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1801" y="4254814"/>
            <a:ext cx="406521" cy="40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4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0375" y="1087403"/>
            <a:ext cx="6143625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20140" y="2744662"/>
            <a:ext cx="4942280" cy="27265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Escola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Básica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 Freixieiro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Turma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2.º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Ano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Professora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Graça Correia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 de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maio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2020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680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9261" y="1"/>
            <a:ext cx="1709806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783" y="514898"/>
            <a:ext cx="1795013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Arc 79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4333" y="4713856"/>
            <a:ext cx="4083433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5125" y="1153572"/>
            <a:ext cx="24003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b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POEMA para a MÃE</a:t>
            </a: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335481" y="591344"/>
            <a:ext cx="5179868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Este </a:t>
            </a:r>
            <a:r>
              <a:rPr lang="en-US" sz="2700" dirty="0" err="1">
                <a:solidFill>
                  <a:schemeClr val="tx1"/>
                </a:solidFill>
              </a:rPr>
              <a:t>dia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tem</a:t>
            </a:r>
            <a:r>
              <a:rPr lang="en-US" sz="2700" dirty="0">
                <a:solidFill>
                  <a:schemeClr val="tx1"/>
                </a:solidFill>
              </a:rPr>
              <a:t> a forma de um </a:t>
            </a:r>
            <a:r>
              <a:rPr lang="en-US" sz="2700" dirty="0" err="1">
                <a:solidFill>
                  <a:schemeClr val="tx1"/>
                </a:solidFill>
              </a:rPr>
              <a:t>beijo</a:t>
            </a:r>
            <a:r>
              <a:rPr lang="en-US" sz="2700" dirty="0">
                <a:solidFill>
                  <a:schemeClr val="tx1"/>
                </a:solidFill>
              </a:rPr>
              <a:t> e de um </a:t>
            </a:r>
            <a:r>
              <a:rPr lang="en-US" sz="2700" dirty="0" err="1">
                <a:solidFill>
                  <a:schemeClr val="tx1"/>
                </a:solidFill>
              </a:rPr>
              <a:t>abraço</a:t>
            </a:r>
            <a:endParaRPr lang="en-US" sz="2700" dirty="0">
              <a:solidFill>
                <a:schemeClr val="tx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chemeClr val="tx1"/>
                </a:solidFill>
              </a:rPr>
              <a:t>Mesmo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quando</a:t>
            </a:r>
            <a:r>
              <a:rPr lang="en-US" sz="2700" dirty="0">
                <a:solidFill>
                  <a:schemeClr val="tx1"/>
                </a:solidFill>
              </a:rPr>
              <a:t> a </a:t>
            </a:r>
            <a:r>
              <a:rPr lang="en-US" sz="2700" dirty="0" err="1">
                <a:solidFill>
                  <a:schemeClr val="tx1"/>
                </a:solidFill>
              </a:rPr>
              <a:t>mãe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chega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vergada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pelo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cansaço</a:t>
            </a:r>
            <a:endParaRPr lang="en-US" sz="2700" dirty="0">
              <a:solidFill>
                <a:schemeClr val="tx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E </a:t>
            </a:r>
            <a:r>
              <a:rPr lang="en-US" sz="2700" dirty="0" err="1">
                <a:solidFill>
                  <a:schemeClr val="tx1"/>
                </a:solidFill>
              </a:rPr>
              <a:t>pomos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ao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pescoço</a:t>
            </a:r>
            <a:r>
              <a:rPr lang="en-US" sz="2700" dirty="0">
                <a:solidFill>
                  <a:schemeClr val="tx1"/>
                </a:solidFill>
              </a:rPr>
              <a:t> o </a:t>
            </a:r>
            <a:r>
              <a:rPr lang="en-US" sz="2700" dirty="0" err="1">
                <a:solidFill>
                  <a:schemeClr val="tx1"/>
                </a:solidFill>
              </a:rPr>
              <a:t>colar</a:t>
            </a:r>
            <a:r>
              <a:rPr lang="en-US" sz="2700" dirty="0">
                <a:solidFill>
                  <a:schemeClr val="tx1"/>
                </a:solidFill>
              </a:rPr>
              <a:t> do </a:t>
            </a:r>
            <a:r>
              <a:rPr lang="en-US" sz="2700" dirty="0" err="1">
                <a:solidFill>
                  <a:schemeClr val="tx1"/>
                </a:solidFill>
              </a:rPr>
              <a:t>nosso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afeto</a:t>
            </a:r>
            <a:endParaRPr lang="en-US" sz="2700" dirty="0">
              <a:solidFill>
                <a:schemeClr val="tx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Que </a:t>
            </a:r>
            <a:r>
              <a:rPr lang="en-US" sz="2700" dirty="0" err="1">
                <a:solidFill>
                  <a:schemeClr val="tx1"/>
                </a:solidFill>
              </a:rPr>
              <a:t>mesmo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não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sendo</a:t>
            </a:r>
            <a:r>
              <a:rPr lang="en-US" sz="2700" dirty="0">
                <a:solidFill>
                  <a:schemeClr val="tx1"/>
                </a:solidFill>
              </a:rPr>
              <a:t> de </a:t>
            </a:r>
            <a:r>
              <a:rPr lang="en-US" sz="2700" dirty="0" err="1">
                <a:solidFill>
                  <a:schemeClr val="tx1"/>
                </a:solidFill>
              </a:rPr>
              <a:t>ouro</a:t>
            </a:r>
            <a:r>
              <a:rPr lang="en-US" sz="2700" dirty="0">
                <a:solidFill>
                  <a:schemeClr val="tx1"/>
                </a:solidFill>
              </a:rPr>
              <a:t>, </a:t>
            </a:r>
            <a:r>
              <a:rPr lang="en-US" sz="2700" dirty="0" err="1">
                <a:solidFill>
                  <a:schemeClr val="tx1"/>
                </a:solidFill>
              </a:rPr>
              <a:t>será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sempre</a:t>
            </a:r>
            <a:r>
              <a:rPr lang="en-US" sz="2700" dirty="0">
                <a:solidFill>
                  <a:schemeClr val="tx1"/>
                </a:solidFill>
              </a:rPr>
              <a:t> o </a:t>
            </a:r>
            <a:r>
              <a:rPr lang="en-US" sz="2700" dirty="0" err="1">
                <a:solidFill>
                  <a:schemeClr val="tx1"/>
                </a:solidFill>
              </a:rPr>
              <a:t>predileto</a:t>
            </a:r>
            <a:r>
              <a:rPr lang="en-US" sz="2700" dirty="0">
                <a:solidFill>
                  <a:schemeClr val="tx1"/>
                </a:solidFill>
              </a:rPr>
              <a:t>!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Este </a:t>
            </a:r>
            <a:r>
              <a:rPr lang="en-US" sz="2700" dirty="0" err="1">
                <a:solidFill>
                  <a:schemeClr val="tx1"/>
                </a:solidFill>
              </a:rPr>
              <a:t>dia</a:t>
            </a:r>
            <a:r>
              <a:rPr lang="en-US" sz="2700" dirty="0">
                <a:solidFill>
                  <a:schemeClr val="tx1"/>
                </a:solidFill>
              </a:rPr>
              <a:t>, </a:t>
            </a:r>
            <a:r>
              <a:rPr lang="en-US" sz="2700" dirty="0" err="1">
                <a:solidFill>
                  <a:schemeClr val="tx1"/>
                </a:solidFill>
              </a:rPr>
              <a:t>tem</a:t>
            </a:r>
            <a:r>
              <a:rPr lang="en-US" sz="2700" dirty="0">
                <a:solidFill>
                  <a:schemeClr val="tx1"/>
                </a:solidFill>
              </a:rPr>
              <a:t> a forma de </a:t>
            </a:r>
            <a:r>
              <a:rPr lang="en-US" sz="2700" dirty="0" err="1">
                <a:solidFill>
                  <a:schemeClr val="tx1"/>
                </a:solidFill>
              </a:rPr>
              <a:t>borboleta</a:t>
            </a:r>
            <a:r>
              <a:rPr lang="en-US" sz="2700" dirty="0">
                <a:solidFill>
                  <a:schemeClr val="tx1"/>
                </a:solidFill>
              </a:rPr>
              <a:t> e de flor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</a:rPr>
              <a:t>E a </a:t>
            </a:r>
            <a:r>
              <a:rPr lang="en-US" sz="2700" dirty="0" err="1">
                <a:solidFill>
                  <a:schemeClr val="tx1"/>
                </a:solidFill>
              </a:rPr>
              <a:t>doçura</a:t>
            </a:r>
            <a:r>
              <a:rPr lang="en-US" sz="2700" dirty="0">
                <a:solidFill>
                  <a:schemeClr val="tx1"/>
                </a:solidFill>
              </a:rPr>
              <a:t> da </a:t>
            </a:r>
            <a:r>
              <a:rPr lang="en-US" sz="2700" dirty="0" err="1">
                <a:solidFill>
                  <a:schemeClr val="tx1"/>
                </a:solidFill>
              </a:rPr>
              <a:t>carícia</a:t>
            </a:r>
            <a:r>
              <a:rPr lang="en-US" sz="2700" dirty="0">
                <a:solidFill>
                  <a:schemeClr val="tx1"/>
                </a:solidFill>
              </a:rPr>
              <a:t> que tempera o </a:t>
            </a:r>
            <a:r>
              <a:rPr lang="en-US" sz="2700" dirty="0" err="1">
                <a:solidFill>
                  <a:schemeClr val="tx1"/>
                </a:solidFill>
              </a:rPr>
              <a:t>nosso</a:t>
            </a:r>
            <a:r>
              <a:rPr lang="en-US" sz="2700" dirty="0">
                <a:solidFill>
                  <a:schemeClr val="tx1"/>
                </a:solidFill>
              </a:rPr>
              <a:t> amor.</a:t>
            </a:r>
          </a:p>
        </p:txBody>
      </p:sp>
      <p:pic>
        <p:nvPicPr>
          <p:cNvPr id="4" name="Audio - prof">
            <a:hlinkClick r:id="" action="ppaction://media"/>
            <a:extLst>
              <a:ext uri="{FF2B5EF4-FFF2-40B4-BE49-F238E27FC236}">
                <a16:creationId xmlns:a16="http://schemas.microsoft.com/office/drawing/2014/main" id="{2E5113B0-3DBE-4F2C-B7E3-AFFD4FA163C8}"/>
              </a:ext>
            </a:extLst>
          </p:cNvPr>
          <p:cNvPicPr preferRelativeResize="0"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9888" y="6496100"/>
            <a:ext cx="304800" cy="304800"/>
          </a:xfrm>
          <a:prstGeom prst="rect">
            <a:avLst/>
          </a:prstGeom>
        </p:spPr>
      </p:pic>
      <p:sp>
        <p:nvSpPr>
          <p:cNvPr id="6" name="Coração 5"/>
          <p:cNvSpPr/>
          <p:nvPr/>
        </p:nvSpPr>
        <p:spPr>
          <a:xfrm rot="2125214">
            <a:off x="8008601" y="372915"/>
            <a:ext cx="685800" cy="685800"/>
          </a:xfrm>
          <a:prstGeom prst="hear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ção de Conteúdo 8" descr="Uma imagem com pessoa, homem, propriedade, alimentação&#10;&#10;Descrição gerada automaticamente">
            <a:extLst>
              <a:ext uri="{FF2B5EF4-FFF2-40B4-BE49-F238E27FC236}">
                <a16:creationId xmlns:a16="http://schemas.microsoft.com/office/drawing/2014/main" id="{7CA25C97-2ADA-4DC3-BE64-EED0DF4D69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3" b="49584"/>
          <a:stretch/>
        </p:blipFill>
        <p:spPr>
          <a:xfrm rot="5400000">
            <a:off x="308185" y="1540073"/>
            <a:ext cx="4221015" cy="2820433"/>
          </a:xfr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66C420C-CA24-4790-B2FC-21ABDFE4301F}"/>
              </a:ext>
            </a:extLst>
          </p:cNvPr>
          <p:cNvSpPr/>
          <p:nvPr/>
        </p:nvSpPr>
        <p:spPr>
          <a:xfrm>
            <a:off x="1485643" y="5167679"/>
            <a:ext cx="211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Bernardo Gomes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829374B-85BA-4627-9E74-FD69CBCB8794}"/>
              </a:ext>
            </a:extLst>
          </p:cNvPr>
          <p:cNvSpPr/>
          <p:nvPr/>
        </p:nvSpPr>
        <p:spPr>
          <a:xfrm>
            <a:off x="5901329" y="5161342"/>
            <a:ext cx="211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Bernardo Sousa</a:t>
            </a:r>
          </a:p>
        </p:txBody>
      </p:sp>
      <p:pic>
        <p:nvPicPr>
          <p:cNvPr id="17" name="Marcador de Posição de Conteúdo 5" descr="Uma imagem com texto, dispositivo&#10;&#10;Descrição gerada automaticamente">
            <a:extLst>
              <a:ext uri="{FF2B5EF4-FFF2-40B4-BE49-F238E27FC236}">
                <a16:creationId xmlns:a16="http://schemas.microsoft.com/office/drawing/2014/main" id="{02573DED-B74F-43AF-9E79-DD2A28153C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8"/>
          <a:stretch/>
        </p:blipFill>
        <p:spPr>
          <a:xfrm>
            <a:off x="5132324" y="861293"/>
            <a:ext cx="3046890" cy="4221014"/>
          </a:xfrm>
          <a:prstGeom prst="rect">
            <a:avLst/>
          </a:prstGeom>
        </p:spPr>
      </p:pic>
      <p:sp>
        <p:nvSpPr>
          <p:cNvPr id="18" name="Título 4">
            <a:extLst>
              <a:ext uri="{FF2B5EF4-FFF2-40B4-BE49-F238E27FC236}">
                <a16:creationId xmlns:a16="http://schemas.microsoft.com/office/drawing/2014/main" id="{CE91166C-1CDB-459B-8E30-89AD58B35198}"/>
              </a:ext>
            </a:extLst>
          </p:cNvPr>
          <p:cNvSpPr txBox="1">
            <a:spLocks/>
          </p:cNvSpPr>
          <p:nvPr/>
        </p:nvSpPr>
        <p:spPr>
          <a:xfrm>
            <a:off x="3884000" y="5047545"/>
            <a:ext cx="15621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latin typeface="+mj-lt"/>
                <a:ea typeface="+mj-ea"/>
                <a:cs typeface="+mj-cs"/>
              </a:rPr>
              <a:t>&amp;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</a:t>
            </a:r>
          </a:p>
        </p:txBody>
      </p:sp>
      <p:pic>
        <p:nvPicPr>
          <p:cNvPr id="10" name="Bernardo Sousa (1)">
            <a:hlinkClick r:id="" action="ppaction://media"/>
            <a:extLst>
              <a:ext uri="{FF2B5EF4-FFF2-40B4-BE49-F238E27FC236}">
                <a16:creationId xmlns:a16="http://schemas.microsoft.com/office/drawing/2014/main" id="{69EF5692-5FAA-4264-A262-6B8EB0CED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6200" y="4343400"/>
            <a:ext cx="350947" cy="350947"/>
          </a:xfrm>
          <a:prstGeom prst="rect">
            <a:avLst/>
          </a:prstGeom>
        </p:spPr>
      </p:pic>
      <p:pic>
        <p:nvPicPr>
          <p:cNvPr id="6" name="Bernardo Gomes I">
            <a:hlinkClick r:id="" action="ppaction://media"/>
            <a:extLst>
              <a:ext uri="{FF2B5EF4-FFF2-40B4-BE49-F238E27FC236}">
                <a16:creationId xmlns:a16="http://schemas.microsoft.com/office/drawing/2014/main" id="{28A644A6-EBD4-410D-B46D-299393A9E9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94733" y="455553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7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1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95400" y="5257800"/>
            <a:ext cx="2057400" cy="685800"/>
          </a:xfrm>
        </p:spPr>
        <p:txBody>
          <a:bodyPr>
            <a:normAutofit/>
          </a:bodyPr>
          <a:lstStyle/>
          <a:p>
            <a:r>
              <a:rPr lang="pt-PT" sz="2000" dirty="0"/>
              <a:t>David                                            </a:t>
            </a:r>
          </a:p>
        </p:txBody>
      </p:sp>
      <p:pic>
        <p:nvPicPr>
          <p:cNvPr id="4" name="Marcador de Posição de Conteúdo 3" descr="David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838200" y="762000"/>
            <a:ext cx="3394472" cy="4525963"/>
          </a:xfrm>
        </p:spPr>
      </p:pic>
      <p:pic>
        <p:nvPicPr>
          <p:cNvPr id="7" name="Marcador de Posição de Conteúdo 6" descr="Francisco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953000" y="762000"/>
            <a:ext cx="3400716" cy="4525963"/>
          </a:xfrm>
        </p:spPr>
      </p:pic>
      <p:sp>
        <p:nvSpPr>
          <p:cNvPr id="9" name="Título 4"/>
          <p:cNvSpPr txBox="1">
            <a:spLocks/>
          </p:cNvSpPr>
          <p:nvPr/>
        </p:nvSpPr>
        <p:spPr>
          <a:xfrm>
            <a:off x="3543300" y="5334000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latin typeface="+mj-lt"/>
                <a:ea typeface="+mj-ea"/>
                <a:cs typeface="+mj-cs"/>
              </a:rPr>
              <a:t>&amp;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</a:t>
            </a:r>
          </a:p>
        </p:txBody>
      </p:sp>
      <p:sp>
        <p:nvSpPr>
          <p:cNvPr id="10" name="Título 4"/>
          <p:cNvSpPr txBox="1">
            <a:spLocks/>
          </p:cNvSpPr>
          <p:nvPr/>
        </p:nvSpPr>
        <p:spPr>
          <a:xfrm>
            <a:off x="5791200" y="5334000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dirty="0">
                <a:latin typeface="+mj-lt"/>
                <a:ea typeface="+mj-ea"/>
                <a:cs typeface="+mj-cs"/>
              </a:rPr>
              <a:t>Francisco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    </a:t>
            </a:r>
          </a:p>
        </p:txBody>
      </p:sp>
      <p:pic>
        <p:nvPicPr>
          <p:cNvPr id="2" name="David (1)">
            <a:hlinkClick r:id="" action="ppaction://media"/>
            <a:extLst>
              <a:ext uri="{FF2B5EF4-FFF2-40B4-BE49-F238E27FC236}">
                <a16:creationId xmlns:a16="http://schemas.microsoft.com/office/drawing/2014/main" id="{F4FAF7D5-659D-41B6-98C9-3EE661AA27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" y="4696585"/>
            <a:ext cx="4191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ção de Conteúdo 5" descr="Uma imagem com pessoa, interior, em pé, janela&#10;&#10;Descrição gerada automaticamente">
            <a:extLst>
              <a:ext uri="{FF2B5EF4-FFF2-40B4-BE49-F238E27FC236}">
                <a16:creationId xmlns:a16="http://schemas.microsoft.com/office/drawing/2014/main" id="{CFADB715-6348-43C8-92ED-1813D59514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68280"/>
            <a:ext cx="2075946" cy="4525963"/>
          </a:xfrm>
        </p:spPr>
      </p:pic>
      <p:pic>
        <p:nvPicPr>
          <p:cNvPr id="7" name="Gabriel">
            <a:hlinkClick r:id="" action="ppaction://media"/>
            <a:extLst>
              <a:ext uri="{FF2B5EF4-FFF2-40B4-BE49-F238E27FC236}">
                <a16:creationId xmlns:a16="http://schemas.microsoft.com/office/drawing/2014/main" id="{82E6148F-D5D0-4DAA-B9D7-EC441D8E185E}"/>
              </a:ext>
            </a:extLst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2743" y="4940586"/>
            <a:ext cx="353657" cy="353657"/>
          </a:xfr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FF44687-05AE-4F63-9B49-535A48801F43}"/>
              </a:ext>
            </a:extLst>
          </p:cNvPr>
          <p:cNvSpPr/>
          <p:nvPr/>
        </p:nvSpPr>
        <p:spPr>
          <a:xfrm>
            <a:off x="1874753" y="5410200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Gabriel </a:t>
            </a:r>
          </a:p>
        </p:txBody>
      </p:sp>
      <p:pic>
        <p:nvPicPr>
          <p:cNvPr id="9" name="Giulia">
            <a:hlinkClick r:id="" action="ppaction://media"/>
            <a:extLst>
              <a:ext uri="{FF2B5EF4-FFF2-40B4-BE49-F238E27FC236}">
                <a16:creationId xmlns:a16="http://schemas.microsoft.com/office/drawing/2014/main" id="{1DD54073-7AFA-4169-90BB-CEEA67F178D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3688556" y="1721643"/>
            <a:ext cx="4038600" cy="2271713"/>
          </a:xfrm>
          <a:prstGeom prst="rect">
            <a:avLst/>
          </a:prstGeom>
        </p:spPr>
      </p:pic>
      <p:pic>
        <p:nvPicPr>
          <p:cNvPr id="10" name="Marcador de Posição de Conteúdo 7" descr="Uma imagem com símbolo, propriedade, rua, sala&#10;&#10;Descrição gerada automaticamente">
            <a:extLst>
              <a:ext uri="{FF2B5EF4-FFF2-40B4-BE49-F238E27FC236}">
                <a16:creationId xmlns:a16="http://schemas.microsoft.com/office/drawing/2014/main" id="{2CBF0354-5928-4F02-AC15-158E1ED9F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81" y="3709923"/>
            <a:ext cx="2266119" cy="3168639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AEA5AE5-0467-4402-AF93-781CF8961BC0}"/>
              </a:ext>
            </a:extLst>
          </p:cNvPr>
          <p:cNvSpPr/>
          <p:nvPr/>
        </p:nvSpPr>
        <p:spPr>
          <a:xfrm>
            <a:off x="5314036" y="5040868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Giulia </a:t>
            </a:r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id="{BAB21476-3C5A-4AE7-8B42-50CD887E021A}"/>
              </a:ext>
            </a:extLst>
          </p:cNvPr>
          <p:cNvSpPr txBox="1">
            <a:spLocks/>
          </p:cNvSpPr>
          <p:nvPr/>
        </p:nvSpPr>
        <p:spPr>
          <a:xfrm>
            <a:off x="3357299" y="5088661"/>
            <a:ext cx="15621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latin typeface="+mj-lt"/>
                <a:ea typeface="+mj-ea"/>
                <a:cs typeface="+mj-cs"/>
              </a:rPr>
              <a:t>&amp;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2181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8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ção de Conteúdo 7">
            <a:extLst>
              <a:ext uri="{FF2B5EF4-FFF2-40B4-BE49-F238E27FC236}">
                <a16:creationId xmlns:a16="http://schemas.microsoft.com/office/drawing/2014/main" id="{FF391754-3932-49B6-8405-B8F1EFFC6B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38200"/>
            <a:ext cx="3394472" cy="4525963"/>
          </a:xfrm>
        </p:spPr>
      </p:pic>
      <p:pic>
        <p:nvPicPr>
          <p:cNvPr id="9" name="Íris Mesquita">
            <a:hlinkClick r:id="" action="ppaction://media"/>
            <a:extLst>
              <a:ext uri="{FF2B5EF4-FFF2-40B4-BE49-F238E27FC236}">
                <a16:creationId xmlns:a16="http://schemas.microsoft.com/office/drawing/2014/main" id="{47CDCE51-B777-4A1B-A4EC-986B8429B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3458" y="5029200"/>
            <a:ext cx="316870" cy="316870"/>
          </a:xfrm>
          <a:prstGeom prst="rect">
            <a:avLst/>
          </a:prstGeom>
        </p:spPr>
      </p:pic>
      <p:sp>
        <p:nvSpPr>
          <p:cNvPr id="12" name="Marcador de Posição do Texto 4">
            <a:extLst>
              <a:ext uri="{FF2B5EF4-FFF2-40B4-BE49-F238E27FC236}">
                <a16:creationId xmlns:a16="http://schemas.microsoft.com/office/drawing/2014/main" id="{D28A37D2-950E-46FB-8CBD-1934137EA1A6}"/>
              </a:ext>
            </a:extLst>
          </p:cNvPr>
          <p:cNvSpPr txBox="1">
            <a:spLocks/>
          </p:cNvSpPr>
          <p:nvPr/>
        </p:nvSpPr>
        <p:spPr>
          <a:xfrm>
            <a:off x="4782542" y="5539410"/>
            <a:ext cx="4040188" cy="411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000" dirty="0"/>
              <a:t>Íris Mesquita</a:t>
            </a:r>
          </a:p>
        </p:txBody>
      </p:sp>
      <p:sp>
        <p:nvSpPr>
          <p:cNvPr id="14" name="Marcador de Posição do Texto 4">
            <a:extLst>
              <a:ext uri="{FF2B5EF4-FFF2-40B4-BE49-F238E27FC236}">
                <a16:creationId xmlns:a16="http://schemas.microsoft.com/office/drawing/2014/main" id="{DE071E0A-0373-4124-99CF-98E2F4E54005}"/>
              </a:ext>
            </a:extLst>
          </p:cNvPr>
          <p:cNvSpPr txBox="1">
            <a:spLocks/>
          </p:cNvSpPr>
          <p:nvPr/>
        </p:nvSpPr>
        <p:spPr>
          <a:xfrm>
            <a:off x="425098" y="4543442"/>
            <a:ext cx="4040188" cy="411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000" dirty="0"/>
              <a:t>Íris Borges</a:t>
            </a:r>
          </a:p>
        </p:txBody>
      </p:sp>
      <p:sp>
        <p:nvSpPr>
          <p:cNvPr id="15" name="Título 4">
            <a:extLst>
              <a:ext uri="{FF2B5EF4-FFF2-40B4-BE49-F238E27FC236}">
                <a16:creationId xmlns:a16="http://schemas.microsoft.com/office/drawing/2014/main" id="{9C37FB18-9998-4286-9780-FAF7859EA59D}"/>
              </a:ext>
            </a:extLst>
          </p:cNvPr>
          <p:cNvSpPr txBox="1">
            <a:spLocks/>
          </p:cNvSpPr>
          <p:nvPr/>
        </p:nvSpPr>
        <p:spPr>
          <a:xfrm>
            <a:off x="3332759" y="5152730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dirty="0">
                <a:latin typeface="+mj-lt"/>
                <a:ea typeface="+mj-ea"/>
                <a:cs typeface="+mj-cs"/>
              </a:rPr>
              <a:t>    </a:t>
            </a:r>
            <a:r>
              <a:rPr lang="pt-PT" sz="2000" b="1" dirty="0">
                <a:latin typeface="+mj-lt"/>
                <a:ea typeface="+mj-ea"/>
                <a:cs typeface="+mj-cs"/>
              </a:rPr>
              <a:t>&amp;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    </a:t>
            </a:r>
          </a:p>
        </p:txBody>
      </p:sp>
      <p:pic>
        <p:nvPicPr>
          <p:cNvPr id="19" name="Marcador de Posição de Conteúdo 5" descr="Uma imagem com desenho&#10;&#10;Descrição gerada automaticamente">
            <a:extLst>
              <a:ext uri="{FF2B5EF4-FFF2-40B4-BE49-F238E27FC236}">
                <a16:creationId xmlns:a16="http://schemas.microsoft.com/office/drawing/2014/main" id="{BE839E59-81C7-481B-A65E-CB97C72F2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8" y="1721244"/>
            <a:ext cx="4271362" cy="260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6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Posição do Texto 6"/>
          <p:cNvSpPr>
            <a:spLocks noGrp="1"/>
          </p:cNvSpPr>
          <p:nvPr>
            <p:ph type="body" sz="quarter" idx="3"/>
          </p:nvPr>
        </p:nvSpPr>
        <p:spPr>
          <a:xfrm>
            <a:off x="279036" y="5427521"/>
            <a:ext cx="4041775" cy="487362"/>
          </a:xfrm>
        </p:spPr>
        <p:txBody>
          <a:bodyPr>
            <a:normAutofit/>
          </a:bodyPr>
          <a:lstStyle/>
          <a:p>
            <a:pPr algn="ctr"/>
            <a:r>
              <a:rPr lang="pt-PT" sz="2000" b="0" dirty="0"/>
              <a:t>Íris Rente</a:t>
            </a:r>
          </a:p>
        </p:txBody>
      </p:sp>
      <p:sp>
        <p:nvSpPr>
          <p:cNvPr id="23" name="Título 4"/>
          <p:cNvSpPr txBox="1">
            <a:spLocks/>
          </p:cNvSpPr>
          <p:nvPr/>
        </p:nvSpPr>
        <p:spPr>
          <a:xfrm>
            <a:off x="3467101" y="5387181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dirty="0">
                <a:latin typeface="+mj-lt"/>
                <a:ea typeface="+mj-ea"/>
                <a:cs typeface="+mj-cs"/>
              </a:rPr>
              <a:t>    </a:t>
            </a:r>
            <a:r>
              <a:rPr lang="pt-PT" sz="2000" b="1" dirty="0">
                <a:latin typeface="+mj-lt"/>
                <a:ea typeface="+mj-ea"/>
                <a:cs typeface="+mj-cs"/>
              </a:rPr>
              <a:t>&amp;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    </a:t>
            </a:r>
          </a:p>
        </p:txBody>
      </p:sp>
      <p:pic>
        <p:nvPicPr>
          <p:cNvPr id="11" name="Marcador de Posição de Conteúdo 10" descr="Íris Rente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602974" y="764763"/>
            <a:ext cx="3393900" cy="4525200"/>
          </a:xfrm>
        </p:spPr>
      </p:pic>
      <p:pic>
        <p:nvPicPr>
          <p:cNvPr id="7" name="Marcador de Posição de Conteúdo 6" descr="Uma imagem com edifício, antigo, flor, arco&#10;&#10;Descrição gerada automaticamente">
            <a:extLst>
              <a:ext uri="{FF2B5EF4-FFF2-40B4-BE49-F238E27FC236}">
                <a16:creationId xmlns:a16="http://schemas.microsoft.com/office/drawing/2014/main" id="{2C2333C8-304A-45B0-8036-A11FBB14A4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86" y="765175"/>
            <a:ext cx="3393900" cy="4525200"/>
          </a:xfrm>
        </p:spPr>
      </p:pic>
      <p:sp>
        <p:nvSpPr>
          <p:cNvPr id="16" name="Marcador de Posição do Texto 6">
            <a:extLst>
              <a:ext uri="{FF2B5EF4-FFF2-40B4-BE49-F238E27FC236}">
                <a16:creationId xmlns:a16="http://schemas.microsoft.com/office/drawing/2014/main" id="{8DE73AE2-A353-479F-BFDA-96365243851A}"/>
              </a:ext>
            </a:extLst>
          </p:cNvPr>
          <p:cNvSpPr txBox="1">
            <a:spLocks/>
          </p:cNvSpPr>
          <p:nvPr/>
        </p:nvSpPr>
        <p:spPr>
          <a:xfrm>
            <a:off x="4647600" y="5426209"/>
            <a:ext cx="4041775" cy="487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000" b="0" dirty="0"/>
              <a:t>Júlia</a:t>
            </a:r>
          </a:p>
        </p:txBody>
      </p:sp>
      <p:pic>
        <p:nvPicPr>
          <p:cNvPr id="9" name="Íris Rente">
            <a:hlinkClick r:id="" action="ppaction://media"/>
            <a:extLst>
              <a:ext uri="{FF2B5EF4-FFF2-40B4-BE49-F238E27FC236}">
                <a16:creationId xmlns:a16="http://schemas.microsoft.com/office/drawing/2014/main" id="{ADA266E1-71EC-46D8-B62A-DBD86AC0A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0348" y="4882557"/>
            <a:ext cx="346526" cy="346526"/>
          </a:xfrm>
          <a:prstGeom prst="rect">
            <a:avLst/>
          </a:prstGeom>
        </p:spPr>
      </p:pic>
      <p:pic>
        <p:nvPicPr>
          <p:cNvPr id="10" name="Julia poema mãe">
            <a:hlinkClick r:id="" action="ppaction://media"/>
            <a:extLst>
              <a:ext uri="{FF2B5EF4-FFF2-40B4-BE49-F238E27FC236}">
                <a16:creationId xmlns:a16="http://schemas.microsoft.com/office/drawing/2014/main" id="{6F6BE13A-7DC8-4F2B-919B-2991F80C07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6279" y="4882557"/>
            <a:ext cx="326707" cy="326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4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ção de Conteúdo 9" descr="Uma imagem com alimentação&#10;&#10;Descrição gerada automaticamente">
            <a:extLst>
              <a:ext uri="{FF2B5EF4-FFF2-40B4-BE49-F238E27FC236}">
                <a16:creationId xmlns:a16="http://schemas.microsoft.com/office/drawing/2014/main" id="{1BBCF956-3C82-42DA-84D6-3A18BC52C3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8004"/>
            <a:ext cx="4378835" cy="2880000"/>
          </a:xfrm>
        </p:spPr>
      </p:pic>
      <p:pic>
        <p:nvPicPr>
          <p:cNvPr id="8" name="Marcador de Posição de Conteúdo 7" descr="Uma imagem com fotografia, decorado, coberto, mesa&#10;&#10;Descrição gerada automaticamente">
            <a:extLst>
              <a:ext uri="{FF2B5EF4-FFF2-40B4-BE49-F238E27FC236}">
                <a16:creationId xmlns:a16="http://schemas.microsoft.com/office/drawing/2014/main" id="{9C1F8F05-2C70-4F9E-90D9-65F2F2ECAB9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14" y="3618000"/>
            <a:ext cx="4375386" cy="3240000"/>
          </a:xfrm>
        </p:spPr>
      </p:pic>
      <p:sp>
        <p:nvSpPr>
          <p:cNvPr id="11" name="Marcador de Posição do Texto 5">
            <a:extLst>
              <a:ext uri="{FF2B5EF4-FFF2-40B4-BE49-F238E27FC236}">
                <a16:creationId xmlns:a16="http://schemas.microsoft.com/office/drawing/2014/main" id="{35231A14-1A1E-49A1-BE5E-330CAF1BA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6200" y="1510825"/>
            <a:ext cx="4040188" cy="487362"/>
          </a:xfrm>
        </p:spPr>
        <p:txBody>
          <a:bodyPr>
            <a:normAutofit/>
          </a:bodyPr>
          <a:lstStyle/>
          <a:p>
            <a:pPr algn="ctr"/>
            <a:r>
              <a:rPr lang="pt-PT" sz="2000" b="0" dirty="0"/>
              <a:t>Leonor João</a:t>
            </a:r>
          </a:p>
        </p:txBody>
      </p:sp>
      <p:sp>
        <p:nvSpPr>
          <p:cNvPr id="12" name="Marcador de Posição do Texto 5">
            <a:extLst>
              <a:ext uri="{FF2B5EF4-FFF2-40B4-BE49-F238E27FC236}">
                <a16:creationId xmlns:a16="http://schemas.microsoft.com/office/drawing/2014/main" id="{905B4EAF-F53B-4E06-A207-3788C378CF18}"/>
              </a:ext>
            </a:extLst>
          </p:cNvPr>
          <p:cNvSpPr txBox="1">
            <a:spLocks/>
          </p:cNvSpPr>
          <p:nvPr/>
        </p:nvSpPr>
        <p:spPr>
          <a:xfrm>
            <a:off x="1981200" y="5007571"/>
            <a:ext cx="4040188" cy="487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000" b="0" dirty="0"/>
              <a:t>Leonor Viana</a:t>
            </a:r>
          </a:p>
        </p:txBody>
      </p:sp>
      <p:sp>
        <p:nvSpPr>
          <p:cNvPr id="13" name="Título 4">
            <a:extLst>
              <a:ext uri="{FF2B5EF4-FFF2-40B4-BE49-F238E27FC236}">
                <a16:creationId xmlns:a16="http://schemas.microsoft.com/office/drawing/2014/main" id="{82A6EABB-460E-4B0D-B51D-8360B9ACAF8D}"/>
              </a:ext>
            </a:extLst>
          </p:cNvPr>
          <p:cNvSpPr txBox="1">
            <a:spLocks/>
          </p:cNvSpPr>
          <p:nvPr/>
        </p:nvSpPr>
        <p:spPr>
          <a:xfrm>
            <a:off x="3543300" y="3351393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latin typeface="+mj-lt"/>
                <a:ea typeface="+mj-ea"/>
                <a:cs typeface="+mj-cs"/>
              </a:rPr>
              <a:t>&amp;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    </a:t>
            </a:r>
          </a:p>
        </p:txBody>
      </p:sp>
      <p:pic>
        <p:nvPicPr>
          <p:cNvPr id="14" name="Leonor João (1)">
            <a:hlinkClick r:id="" action="ppaction://media"/>
            <a:extLst>
              <a:ext uri="{FF2B5EF4-FFF2-40B4-BE49-F238E27FC236}">
                <a16:creationId xmlns:a16="http://schemas.microsoft.com/office/drawing/2014/main" id="{D87553E9-CD41-482E-8D79-79B123CBC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3814" y="3124200"/>
            <a:ext cx="304800" cy="304800"/>
          </a:xfrm>
          <a:prstGeom prst="rect">
            <a:avLst/>
          </a:prstGeom>
        </p:spPr>
      </p:pic>
      <p:pic>
        <p:nvPicPr>
          <p:cNvPr id="15" name="Leonor Viana">
            <a:hlinkClick r:id="" action="ppaction://media"/>
            <a:extLst>
              <a:ext uri="{FF2B5EF4-FFF2-40B4-BE49-F238E27FC236}">
                <a16:creationId xmlns:a16="http://schemas.microsoft.com/office/drawing/2014/main" id="{49BD28A9-5BFA-4E69-93FC-779F1C6A33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6388" y="6400800"/>
            <a:ext cx="364435" cy="36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77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Texto 5"/>
          <p:cNvSpPr>
            <a:spLocks noGrp="1"/>
          </p:cNvSpPr>
          <p:nvPr>
            <p:ph type="body" idx="1"/>
          </p:nvPr>
        </p:nvSpPr>
        <p:spPr>
          <a:xfrm>
            <a:off x="304800" y="5257800"/>
            <a:ext cx="4040188" cy="487362"/>
          </a:xfrm>
        </p:spPr>
        <p:txBody>
          <a:bodyPr>
            <a:normAutofit/>
          </a:bodyPr>
          <a:lstStyle/>
          <a:p>
            <a:pPr algn="ctr"/>
            <a:r>
              <a:rPr lang="pt-PT" sz="2000" b="0" dirty="0"/>
              <a:t>Mariana</a:t>
            </a:r>
          </a:p>
        </p:txBody>
      </p:sp>
      <p:sp>
        <p:nvSpPr>
          <p:cNvPr id="7" name="Marcador de Posição do Texto 6"/>
          <p:cNvSpPr>
            <a:spLocks noGrp="1"/>
          </p:cNvSpPr>
          <p:nvPr>
            <p:ph type="body" sz="quarter" idx="3"/>
          </p:nvPr>
        </p:nvSpPr>
        <p:spPr>
          <a:xfrm>
            <a:off x="4876800" y="5257800"/>
            <a:ext cx="4041775" cy="487362"/>
          </a:xfrm>
        </p:spPr>
        <p:txBody>
          <a:bodyPr>
            <a:normAutofit/>
          </a:bodyPr>
          <a:lstStyle/>
          <a:p>
            <a:pPr algn="ctr"/>
            <a:r>
              <a:rPr lang="pt-PT" sz="2000" b="0" dirty="0"/>
              <a:t>Martim</a:t>
            </a:r>
          </a:p>
        </p:txBody>
      </p:sp>
      <p:sp>
        <p:nvSpPr>
          <p:cNvPr id="11" name="Título 4"/>
          <p:cNvSpPr txBox="1">
            <a:spLocks/>
          </p:cNvSpPr>
          <p:nvPr/>
        </p:nvSpPr>
        <p:spPr>
          <a:xfrm>
            <a:off x="3581400" y="5257800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latin typeface="+mj-lt"/>
                <a:ea typeface="+mj-ea"/>
                <a:cs typeface="+mj-cs"/>
              </a:rPr>
              <a:t>&amp;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    </a:t>
            </a:r>
          </a:p>
        </p:txBody>
      </p:sp>
      <p:pic>
        <p:nvPicPr>
          <p:cNvPr id="2" name="Leonor João (1)">
            <a:hlinkClick r:id="" action="ppaction://media"/>
            <a:extLst>
              <a:ext uri="{FF2B5EF4-FFF2-40B4-BE49-F238E27FC236}">
                <a16:creationId xmlns:a16="http://schemas.microsoft.com/office/drawing/2014/main" id="{858EAA33-F4D8-4DE9-B152-A067DECE75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76600" y="4775906"/>
            <a:ext cx="358894" cy="358894"/>
          </a:xfrm>
          <a:prstGeom prst="rect">
            <a:avLst/>
          </a:prstGeom>
        </p:spPr>
      </p:pic>
      <p:pic>
        <p:nvPicPr>
          <p:cNvPr id="12" name="Marcador de Posição de Conteúdo 11" descr="Foto 2 - Martim Gonçalves.jpg"/>
          <p:cNvPicPr>
            <a:picLocks noGrp="1" noChangeAspect="1"/>
          </p:cNvPicPr>
          <p:nvPr>
            <p:ph sz="quarter" idx="4"/>
          </p:nvPr>
        </p:nvPicPr>
        <p:blipFill>
          <a:blip r:embed="rId9" cstate="print"/>
          <a:stretch>
            <a:fillRect/>
          </a:stretch>
        </p:blipFill>
        <p:spPr>
          <a:xfrm>
            <a:off x="4800600" y="686218"/>
            <a:ext cx="3393900" cy="4525200"/>
          </a:xfrm>
        </p:spPr>
      </p:pic>
      <p:pic>
        <p:nvPicPr>
          <p:cNvPr id="3" name="Poema pa ra a Mãe - Martim Gonçalves sd">
            <a:hlinkClick r:id="" action="ppaction://media"/>
            <a:extLst>
              <a:ext uri="{FF2B5EF4-FFF2-40B4-BE49-F238E27FC236}">
                <a16:creationId xmlns:a16="http://schemas.microsoft.com/office/drawing/2014/main" id="{A6E49F5E-30C0-48A9-BDDD-F5FB72305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1022" y="4876800"/>
            <a:ext cx="307278" cy="307278"/>
          </a:xfrm>
          <a:prstGeom prst="rect">
            <a:avLst/>
          </a:prstGeom>
        </p:spPr>
      </p:pic>
      <p:pic>
        <p:nvPicPr>
          <p:cNvPr id="9" name="Marcador de Posição de Conteúdo 8">
            <a:extLst>
              <a:ext uri="{FF2B5EF4-FFF2-40B4-BE49-F238E27FC236}">
                <a16:creationId xmlns:a16="http://schemas.microsoft.com/office/drawing/2014/main" id="{F1E6A839-D83B-4766-AC4E-67395B62EA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0" y="689531"/>
            <a:ext cx="3085364" cy="4525200"/>
          </a:xfrm>
        </p:spPr>
      </p:pic>
      <p:pic>
        <p:nvPicPr>
          <p:cNvPr id="10" name="Mariana">
            <a:hlinkClick r:id="" action="ppaction://media"/>
            <a:extLst>
              <a:ext uri="{FF2B5EF4-FFF2-40B4-BE49-F238E27FC236}">
                <a16:creationId xmlns:a16="http://schemas.microsoft.com/office/drawing/2014/main" id="{A270799B-B2A3-4D36-85A7-5F4A6D3EB3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68795" y="4775906"/>
            <a:ext cx="458702" cy="458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218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4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141</Words>
  <Application>Microsoft Office PowerPoint</Application>
  <PresentationFormat>Apresentação no Ecrã (4:3)</PresentationFormat>
  <Paragraphs>40</Paragraphs>
  <Slides>13</Slides>
  <Notes>0</Notes>
  <HiddenSlides>0</HiddenSlides>
  <MMClips>20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13</vt:i4>
      </vt:variant>
    </vt:vector>
  </HeadingPairs>
  <TitlesOfParts>
    <vt:vector size="17" baseType="lpstr">
      <vt:lpstr>Andalus</vt:lpstr>
      <vt:lpstr>Arial</vt:lpstr>
      <vt:lpstr>Calibri</vt:lpstr>
      <vt:lpstr>Tema do Office</vt:lpstr>
      <vt:lpstr>Apresentação do PowerPoint</vt:lpstr>
      <vt:lpstr> POEMA para a MÃE </vt:lpstr>
      <vt:lpstr>Apresentação do PowerPoint</vt:lpstr>
      <vt:lpstr>David                                       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Sofia Amorim                                            </vt:lpstr>
      <vt:lpstr>Escola Básica do Freixieiro Turma 2.º Ano   Professora  Graça Correia   3 de maio de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Graça</dc:creator>
  <cp:lastModifiedBy>Graça</cp:lastModifiedBy>
  <cp:revision>21</cp:revision>
  <dcterms:created xsi:type="dcterms:W3CDTF">2020-05-06T16:11:22Z</dcterms:created>
  <dcterms:modified xsi:type="dcterms:W3CDTF">2020-05-13T19:45:41Z</dcterms:modified>
</cp:coreProperties>
</file>